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32" r:id="rId3"/>
    <p:sldId id="340" r:id="rId4"/>
    <p:sldId id="347" r:id="rId5"/>
    <p:sldId id="348" r:id="rId6"/>
    <p:sldId id="345" r:id="rId7"/>
    <p:sldId id="353" r:id="rId8"/>
    <p:sldId id="349" r:id="rId9"/>
    <p:sldId id="351" r:id="rId10"/>
    <p:sldId id="35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CC99FF"/>
    <a:srgbClr val="003399"/>
    <a:srgbClr val="3399FF"/>
    <a:srgbClr val="A6BAFC"/>
    <a:srgbClr val="ADC0FD"/>
    <a:srgbClr val="7595FB"/>
    <a:srgbClr val="0066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333" autoAdjust="0"/>
  </p:normalViewPr>
  <p:slideViewPr>
    <p:cSldViewPr>
      <p:cViewPr>
        <p:scale>
          <a:sx n="70" d="100"/>
          <a:sy n="70" d="100"/>
        </p:scale>
        <p:origin x="-129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5CDD8A-9941-430B-BE33-E782FFD8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34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BAD0-3397-433D-B193-096BFAB31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0E80-68BF-4994-B016-2925219D6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43B5-2A74-4947-BE6A-0EF48CDED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E179-132D-45FE-8052-7E086392E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888E-1325-47E9-AA7E-94F12398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7B38-5516-4C7F-8ED6-BD34AE73A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C151-E98F-4E56-9376-55D244DA9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6475" y="6413500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1pPr>
            <a:lvl2pPr marL="742950" indent="-28575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2pPr>
            <a:lvl3pPr marL="11430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3pPr>
            <a:lvl4pPr marL="16002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4pPr>
            <a:lvl5pPr marL="20574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9pPr>
          </a:lstStyle>
          <a:p>
            <a:pPr eaLnBrk="1" hangingPunct="1">
              <a:defRPr/>
            </a:pPr>
            <a:fld id="{8ED27578-CB88-4C62-900C-33C8DA3469FF}" type="slidenum">
              <a:rPr lang="en-US" altLang="ru-RU" sz="1400" b="1" smtClean="0">
                <a:solidFill>
                  <a:srgbClr val="215BAE"/>
                </a:solidFill>
              </a:rPr>
              <a:pPr eaLnBrk="1" hangingPunct="1">
                <a:defRPr/>
              </a:pPr>
              <a:t>‹#›</a:t>
            </a:fld>
            <a:endParaRPr lang="ru-RU" altLang="ru-RU" sz="1400" b="1" smtClean="0">
              <a:solidFill>
                <a:srgbClr val="215BA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172200"/>
            <a:ext cx="124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2210" y="353322"/>
            <a:ext cx="8124590" cy="413007"/>
          </a:xfrm>
        </p:spPr>
        <p:txBody>
          <a:bodyPr>
            <a:noAutofit/>
          </a:bodyPr>
          <a:lstStyle>
            <a:lvl1pPr>
              <a:defRPr sz="2600" baseline="0">
                <a:solidFill>
                  <a:srgbClr val="215B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61975" y="836712"/>
            <a:ext cx="5490594" cy="326697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555B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62511" y="1340768"/>
            <a:ext cx="8063964" cy="1152128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400" b="1" i="0">
                <a:solidFill>
                  <a:srgbClr val="215BAE"/>
                </a:solidFill>
              </a:defRPr>
            </a:lvl1pPr>
            <a:lvl2pPr>
              <a:defRPr b="0" i="0"/>
            </a:lvl2pPr>
            <a:lvl3pPr>
              <a:defRPr sz="11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81600" y="2636912"/>
            <a:ext cx="8063964" cy="3456384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100" b="0" i="0">
                <a:solidFill>
                  <a:srgbClr val="555B5F"/>
                </a:solidFill>
              </a:defRPr>
            </a:lvl1pPr>
            <a:lvl2pPr>
              <a:defRPr b="0" i="0"/>
            </a:lvl2pPr>
            <a:lvl3pPr>
              <a:defRPr sz="11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516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DA7-BA46-4EA8-962D-3F4DDEFB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70B6-7658-42E4-BF1A-6D1512A5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5BEF-ADB1-4875-9B2B-9A6B8ED76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682B-6B6F-4229-A109-58E03C99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5CE9-7814-451A-8029-A25DAE3EB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2E5F-06AA-4782-9965-C66C06B8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0417-7A3E-4762-9B7D-065D81400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1B6C-DB02-4549-B1BD-07714B356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6E49CB-F523-464B-A991-23C1353EE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228600" y="1447799"/>
            <a:ext cx="8686800" cy="46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52" tIns="44726" rIns="89452" bIns="44726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Лучшая муниципальная практика</a:t>
            </a:r>
          </a:p>
          <a:p>
            <a:pPr algn="ctr"/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«Развитие парка на территории города </a:t>
            </a:r>
          </a:p>
          <a:p>
            <a:pPr algn="ctr"/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Полярные Зори»</a:t>
            </a:r>
            <a:endParaRPr lang="ru-RU" sz="3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8434" name="Picture 5" descr="zori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1524000" cy="20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538287" cy="20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740" y="304800"/>
            <a:ext cx="27851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228600"/>
            <a:ext cx="828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1219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В 2017-2018 годах намечен очередной масштабный этап развития и благоустройства парка в городе Полярные Зори. А именно запланировано обустройство части береговой линии озера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Пинозеро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, входящей в парковую зону, бетонной набережной. Обустройство наружного освещения набережной и прилегающих дорожек парка.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Picture 2" descr="C:\Users\Пользователь\Desktop\НАБЕРЕЖНАЯ РАБОЧАЯ\ACCamer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8475692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82296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7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203799"/>
            <a:ext cx="868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31813"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Парк города Полярные Зори рассоложен в живописном сосновом массиве на берегу озера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Пинозеро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 Общая площадь парка 27,05 Га, перспектива освоения 20,05 Га. Площадь проездов, тротуаров, дорожек 1,95 Га. Площадь дополнительного озеленения 0,49 Га. Сохраняемая природная территория более 18,77 Га.</a:t>
            </a:r>
          </a:p>
          <a:p>
            <a:pPr indent="531813"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C:\Users\Люся\Desktop\причал\презентация\вид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218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12192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Целями создания данного проекта,  является как потребность жителей города в месте семейного отдыха,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на природной площадке разноплановых культурно массовых и спортивных мероприятий, так и развитие событийного, гастрономического, культурно-познавательного и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эко-туризма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70764"/>
            <a:ext cx="4419600" cy="3826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 descr="QtqUhL348Q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895600"/>
            <a:ext cx="4191000" cy="381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12192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А начиналось все в 2012 году с участия во Всероссийском конкурсе «Гражданская инициатива», где первичный проект получил большой общественный резонанс. Проект создания Парка в Полярных Зорях впервые стал победителем в конкурсе социально-значимых проектов ГК «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Росатом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». Так же в 2012 году МУП «Проектный институт «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Гражданпроект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» г. Апатиты была разработана рабочая документация по парковой зоне в городе Полярные Зори. 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3276600"/>
            <a:ext cx="4648200" cy="3581400"/>
          </a:xfrm>
        </p:spPr>
      </p:pic>
      <p:pic>
        <p:nvPicPr>
          <p:cNvPr id="12" name="Рисунок 11" descr="Q89gJWgk0h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4521200" cy="35052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7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17363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С 2013 года проводятся работы по благоустройству парка. Так в настоящее время в парке отсыпано дорожек более 6500 м² (ПГС и каменная крошка). Установлено 45 опор и светильников. Уложено более 550 м² тротуарной плитки. Проведен монтаж более 3000 м бордюрного камня. Обустроено 400 м² газонов и около 60 м² альпийских горок. Создана площадка для дрессировки собак, смонтированы диспенсоры. Так же установлены детская игровая площадка, игровой комплекс, спортивные площадки с уличными тренажерами и обустроен естественный природный родник.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689797"/>
            <a:ext cx="4495799" cy="3168203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95800" y="3657600"/>
            <a:ext cx="4648200" cy="3200400"/>
          </a:xfr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587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228600"/>
            <a:ext cx="828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42999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Непосредственное и активное участие в создании, развитии и благоустройства парка принимают жители муниципального образования. Уровень трудового участия граждан достаточно высокий, и в среднем на территории парка проводится до 30 субботников. Данная работа структурирована и организована, таким образом, что вся территория парка поделена на участки, закрепленные постановлением главы муниципального образования за 19 организациями, которые в свою очередь обеспечивают соответствующие мероприятия строительной и уборочной техникой, а так же необходимым инвентарем.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OjOEVu8d-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657600"/>
            <a:ext cx="4495800" cy="32004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3" name="Рисунок 22" descr="-viXUblS72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57600"/>
            <a:ext cx="4648200" cy="32004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228600"/>
            <a:ext cx="828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VCbzzTArR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239644"/>
            <a:ext cx="4191000" cy="538975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28600" y="1676400"/>
            <a:ext cx="47244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Весной 2016 года п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роведен общегородской конкурс, результатом которого стало появление названия парка </a:t>
            </a:r>
            <a:r>
              <a:rPr lang="ru-RU" sz="19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«Наш парк»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 его эмблемы. </a:t>
            </a:r>
          </a:p>
          <a:p>
            <a:pPr algn="just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Постановлением главы муниципального образования от 26.08.2016 №894 создан Попечительский совет городского парка «Наш парк» куда вошли руководители муниципального образования и Кольской атомной электростанции, а так же представители общественных организаций города.</a:t>
            </a: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228600"/>
            <a:ext cx="828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43000"/>
            <a:ext cx="556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В 2016 году в парке впервые в истории Заполярья состоялся «Фестиваль народных культур «На Земле Кольской». В на фоне живописной природы более 3000 посетителей знакомились с творчеством различных народных культур, в том числе и блюдами народной кухни. 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Весной 2017 года на территории парка был проведен общегородской конкурс снежных фигур.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А 1 июля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на одной из пешеходных дорожек парка в тени сосен ребята из Совета молодежи организовали фотовыставку работ местных фотографов «ФОТОСУШКА». Сюжеты на фото самые разные - природа, люди, события, предметы. </a:t>
            </a:r>
          </a:p>
          <a:p>
            <a:pPr algn="just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    В первой декаде сентября 2017 года на площадке парка планируется проведение межрегионального фестиваля деревянной скульптуры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«Северная сказка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pPr algn="just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pp.userapi.com/c836229/v836229706/2dbe8/0QrPCTwpf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143001"/>
            <a:ext cx="3429000" cy="1905000"/>
          </a:xfrm>
          <a:prstGeom prst="rect">
            <a:avLst/>
          </a:prstGeom>
          <a:noFill/>
        </p:spPr>
      </p:pic>
      <p:pic>
        <p:nvPicPr>
          <p:cNvPr id="5124" name="Picture 4" descr="https://pp.userapi.com/c639522/v639522386/28aea/5M_DJhEo23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048000"/>
            <a:ext cx="3429000" cy="1828800"/>
          </a:xfrm>
          <a:prstGeom prst="rect">
            <a:avLst/>
          </a:prstGeom>
          <a:noFill/>
        </p:spPr>
      </p:pic>
      <p:sp>
        <p:nvSpPr>
          <p:cNvPr id="5126" name="AutoShape 6" descr="http://%D0%BC%D0%BE%D0%BD%D0%BE%D0%B3%D0%BE%D1%80%D0%BE%D0%B4%D0%B0.%D1%80%D1%84/uploads/intention_image/image/750/view_skulpturu_park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://%D0%BC%D0%BE%D0%BD%D0%BE%D0%B3%D0%BE%D1%80%D0%BE%D0%B4%D0%B0.%D1%80%D1%84/uploads/intention_image/image/750/view_skulpturu_park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://&amp;mcy;&amp;ocy;&amp;ncy;&amp;ocy;&amp;gcy;&amp;ocy;&amp;rcy;&amp;ocy;&amp;dcy;&amp;acy;.&amp;rcy;&amp;fcy;/uploads/intention_image/image/750/view_skulpturu_park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Pirogov_YUA\Desktop\ЛОС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827036"/>
            <a:ext cx="3429000" cy="2030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228600"/>
            <a:ext cx="828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парка на территории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42999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В обозримом будущем в качестве социально-значимых проектов развития парка в городе Полярные Зори  рассматривается обустройство на территории парка «Русского терема», который будет являться центром городского прикладного народного творчества и рукоделия, и послужит одной из площадок для проведения соответствующих региональных и межрегиональных фестивалей. А так же строительство физкультурно-оздоровительного комплекса (строительство начнется осенью 2017 года). Данный комплекс будет расположен на сопряженной с парковой зоной территорией и логически завершит концепцию парка отдыха и здоровья.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http://newsregions.ru/wp-content/uploads/2016/12/d038587cc008ca96dd9017f937c72c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57600"/>
            <a:ext cx="4267199" cy="3200400"/>
          </a:xfrm>
          <a:prstGeom prst="rect">
            <a:avLst/>
          </a:prstGeom>
          <a:noFill/>
        </p:spPr>
      </p:pic>
      <p:sp>
        <p:nvSpPr>
          <p:cNvPr id="33796" name="AutoShape 4" descr="mailbox://C:/Users/Pirogov_YUA/AppData/Roaming/Thunderbird/Profiles/nz7ynmhn.default/Mail/172.20.40-1.250/Inbox?number=22619407&amp;part=1.2&amp;type=image/jpeg&amp;filename=%D0%BA%D0%B0%D1%80%D1%82%D0%B8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C:\Users\Pirogov_YUA\Desktop\карти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657600"/>
            <a:ext cx="4876800" cy="3200400"/>
          </a:xfrm>
          <a:prstGeom prst="rect">
            <a:avLst/>
          </a:prstGeom>
          <a:noFill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683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Развитие парка на территории  города Полярные Зори</vt:lpstr>
      <vt:lpstr>Развитие парка на территории  города Полярные Зори</vt:lpstr>
      <vt:lpstr>Развитие парка на территории  города Полярные Зори</vt:lpstr>
      <vt:lpstr>Развитие парка на территории  города Полярные Зори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Аля</dc:creator>
  <cp:lastModifiedBy>Pirogov_YUA</cp:lastModifiedBy>
  <cp:revision>306</cp:revision>
  <cp:lastPrinted>1601-01-01T00:00:00Z</cp:lastPrinted>
  <dcterms:created xsi:type="dcterms:W3CDTF">2014-03-25T12:39:13Z</dcterms:created>
  <dcterms:modified xsi:type="dcterms:W3CDTF">2017-08-15T06:43:40Z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